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8" r:id="rId3"/>
    <p:sldId id="260" r:id="rId4"/>
    <p:sldId id="262" r:id="rId5"/>
    <p:sldId id="261" r:id="rId6"/>
    <p:sldId id="263" r:id="rId7"/>
    <p:sldId id="267" r:id="rId8"/>
    <p:sldId id="264" r:id="rId9"/>
    <p:sldId id="265" r:id="rId10"/>
    <p:sldId id="266" r:id="rId11"/>
    <p:sldId id="270" r:id="rId12"/>
    <p:sldId id="271" r:id="rId13"/>
    <p:sldId id="273" r:id="rId14"/>
    <p:sldId id="274" r:id="rId15"/>
    <p:sldId id="275" r:id="rId16"/>
    <p:sldId id="276" r:id="rId17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58190" y="1769110"/>
            <a:ext cx="10675620" cy="3319780"/>
          </a:xfrm>
        </p:spPr>
        <p:txBody>
          <a:bodyPr anchor="ctr" anchorCtr="0"/>
          <a:p>
            <a:pPr algn="ctr"/>
            <a:r>
              <a:rPr lang="en-US" sz="8800"/>
              <a:t>Pass by Reference</a:t>
            </a:r>
            <a:endParaRPr lang="en-US" sz="880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Pointer store variable memory address, and they have their own memory address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30680" y="1691005"/>
            <a:ext cx="8930640" cy="50241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600"/>
              <a:t>Use (*) To print the variable reference.</a:t>
            </a:r>
            <a:br>
              <a:rPr lang="en-US" sz="3600"/>
            </a:br>
            <a:r>
              <a:rPr lang="en-US" sz="3600"/>
              <a:t>Since y is a pointer of x, it’s reference will be x value</a:t>
            </a:r>
            <a:endParaRPr lang="en-US" sz="360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rcRect l="52549" t="3430" r="6152" b="41983"/>
          <a:stretch>
            <a:fillRect/>
          </a:stretch>
        </p:blipFill>
        <p:spPr>
          <a:xfrm>
            <a:off x="6031230" y="1947545"/>
            <a:ext cx="5868670" cy="436372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2"/>
          <a:srcRect l="14270" t="10287" r="51789" b="38497"/>
          <a:stretch>
            <a:fillRect/>
          </a:stretch>
        </p:blipFill>
        <p:spPr>
          <a:xfrm>
            <a:off x="463550" y="1947545"/>
            <a:ext cx="5140325" cy="43637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If the pointer value changes, then the original variable value will also changes.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To use a pointer by adding or reassign them, recquire to use the (*) sign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19539" t="28557" r="31908" b="59784"/>
          <a:stretch>
            <a:fillRect/>
          </a:stretch>
        </p:blipFill>
        <p:spPr>
          <a:xfrm>
            <a:off x="838200" y="2719070"/>
            <a:ext cx="10515600" cy="14204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Pay attention what happends to the “x” variable, after you increase the *y. This is Pass by Reference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rcRect l="14464" t="11776" r="40400" b="41836"/>
          <a:stretch>
            <a:fillRect/>
          </a:stretch>
        </p:blipFill>
        <p:spPr>
          <a:xfrm>
            <a:off x="2192655" y="1985645"/>
            <a:ext cx="7806690" cy="45142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use %p to access the memory address with printf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use Symbol Ampersand(&amp;) to check the variable memory address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543810"/>
            <a:ext cx="5181600" cy="291465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43810"/>
            <a:ext cx="5181600" cy="29146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Every variables has memory address where they store their values.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Note that Memory address changes everytime program runs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8882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58190" y="1769110"/>
            <a:ext cx="10675620" cy="3319780"/>
          </a:xfrm>
        </p:spPr>
        <p:txBody>
          <a:bodyPr anchor="ctr" anchorCtr="0"/>
          <a:p>
            <a:pPr algn="ctr"/>
            <a:r>
              <a:rPr lang="en-US" sz="8800"/>
              <a:t>Pass by Value</a:t>
            </a:r>
            <a:endParaRPr lang="en-US" sz="880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Contoh Pass by Value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635" y="2543810"/>
            <a:ext cx="6020435" cy="338645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43810"/>
            <a:ext cx="6019800" cy="33864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600"/>
              <a:t>At pass by value, the memory address will be different</a:t>
            </a:r>
            <a:endParaRPr lang="en-US" sz="3600"/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1"/>
          <a:srcRect l="14464" t="7573" r="29643" b="40216"/>
          <a:stretch>
            <a:fillRect/>
          </a:stretch>
        </p:blipFill>
        <p:spPr>
          <a:xfrm>
            <a:off x="1428115" y="1691005"/>
            <a:ext cx="9335770" cy="49060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Pass by Value through passing arguement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23060" y="1825625"/>
            <a:ext cx="8945245" cy="50323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802</Words>
  <Application>WPS Presentation</Application>
  <PresentationFormat>Widescreen</PresentationFormat>
  <Paragraphs>32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Office Theme</vt:lpstr>
      <vt:lpstr>PowerPoint 演示文稿</vt:lpstr>
      <vt:lpstr>use Symbol Ampersand(&amp;) to check the variable memory address</vt:lpstr>
      <vt:lpstr>Every variables has memory address where they store their values.</vt:lpstr>
      <vt:lpstr>Note that Memory address changes everytime program runs</vt:lpstr>
      <vt:lpstr>PowerPoint 演示文稿</vt:lpstr>
      <vt:lpstr>Pass by Value</vt:lpstr>
      <vt:lpstr>Contoh Pass by Value</vt:lpstr>
      <vt:lpstr>At pass by value, the memory address will be different</vt:lpstr>
      <vt:lpstr>Pass by Value through passing arguement</vt:lpstr>
      <vt:lpstr>Pass by Reference</vt:lpstr>
      <vt:lpstr>PowerPoint 演示文稿</vt:lpstr>
      <vt:lpstr>Pointer store variable memory address, and they have their own memory address</vt:lpstr>
      <vt:lpstr>Use (*) To print the variable reference. Since y is a pointer of x, it’s reference will be x value</vt:lpstr>
      <vt:lpstr>If the pointer value changes, then the original variable value will also changes.</vt:lpstr>
      <vt:lpstr>To use a pointer by adding or reassign them, recquire to use the (*) sign</vt:lpstr>
      <vt:lpstr>Pay attention what happends to the “x” variable, after you increase the *y. This is Pass by Reference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edber</cp:lastModifiedBy>
  <cp:revision>5</cp:revision>
  <dcterms:created xsi:type="dcterms:W3CDTF">2024-02-29T16:36:00Z</dcterms:created>
  <dcterms:modified xsi:type="dcterms:W3CDTF">2024-03-04T09:45:53Z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C97CA97141E6487195B67783320ED1CD</vt:lpwstr>
  </property>
  <property fmtid="{D5CDD505-2E9C-101B-9397-08002B2CF9AE}" pid="3" name="KSOProductBuildVer">
    <vt:lpwstr>1033-11.2.0.11225</vt:lpwstr>
  </property>
</Properties>
</file>